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cs typeface="Arial" pitchFamily="34" charset="0"/>
              </a:rPr>
              <a:t>Муниципальное бюджетное</a:t>
            </a:r>
            <a:br>
              <a:rPr lang="ru-RU" sz="2800" i="1" dirty="0" smtClean="0">
                <a:cs typeface="Arial" pitchFamily="34" charset="0"/>
              </a:rPr>
            </a:br>
            <a:r>
              <a:rPr lang="ru-RU" sz="2800" i="1" dirty="0" smtClean="0">
                <a:cs typeface="Arial" pitchFamily="34" charset="0"/>
              </a:rPr>
              <a:t> дошкольное</a:t>
            </a:r>
            <a:br>
              <a:rPr lang="ru-RU" sz="2800" i="1" dirty="0" smtClean="0">
                <a:cs typeface="Arial" pitchFamily="34" charset="0"/>
              </a:rPr>
            </a:br>
            <a:r>
              <a:rPr lang="ru-RU" sz="2800" i="1" dirty="0" smtClean="0">
                <a:cs typeface="Arial" pitchFamily="34" charset="0"/>
              </a:rPr>
              <a:t> образовательное учреждение </a:t>
            </a:r>
            <a:br>
              <a:rPr lang="ru-RU" sz="2800" i="1" dirty="0" smtClean="0">
                <a:cs typeface="Arial" pitchFamily="34" charset="0"/>
              </a:rPr>
            </a:br>
            <a:r>
              <a:rPr lang="ru-RU" sz="2800" i="1" dirty="0" smtClean="0">
                <a:cs typeface="Arial" pitchFamily="34" charset="0"/>
              </a:rPr>
              <a:t>Курагинский </a:t>
            </a:r>
            <a:r>
              <a:rPr lang="ru-RU" sz="2800" i="1" dirty="0" err="1" smtClean="0">
                <a:cs typeface="Arial" pitchFamily="34" charset="0"/>
              </a:rPr>
              <a:t>д</a:t>
            </a:r>
            <a:r>
              <a:rPr lang="en-US" sz="2800" i="1" dirty="0" smtClean="0">
                <a:cs typeface="Arial" pitchFamily="34" charset="0"/>
              </a:rPr>
              <a:t>/</a:t>
            </a:r>
            <a:r>
              <a:rPr lang="ru-RU" sz="2800" i="1" dirty="0" smtClean="0">
                <a:cs typeface="Arial" pitchFamily="34" charset="0"/>
              </a:rPr>
              <a:t>с №1 «Красная шапочка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5114778" cy="11012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Презентация по правилам дорожного движения для детей  4-5 лет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339" y="5085184"/>
            <a:ext cx="48061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Воспитатели: </a:t>
            </a:r>
            <a:r>
              <a:rPr lang="ru-RU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Конова</a:t>
            </a:r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С.Г. </a:t>
            </a:r>
            <a:r>
              <a:rPr lang="ru-RU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Фильченко</a:t>
            </a:r>
            <a:r>
              <a:rPr lang="ru-RU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С.В</a:t>
            </a:r>
            <a:endParaRPr lang="ru-RU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00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521075" cy="1980605"/>
          </a:xfrm>
        </p:spPr>
      </p:pic>
      <p:pic>
        <p:nvPicPr>
          <p:cNvPr id="7" name="Содержимое 6" descr="DSC_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72816"/>
            <a:ext cx="3521075" cy="198060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Информационный уголок для родителей</a:t>
            </a:r>
            <a:endParaRPr lang="ru-RU" sz="3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DSC_0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21088"/>
            <a:ext cx="3931929" cy="2211710"/>
          </a:xfrm>
          <a:prstGeom prst="rect">
            <a:avLst/>
          </a:prstGeom>
        </p:spPr>
      </p:pic>
      <p:pic>
        <p:nvPicPr>
          <p:cNvPr id="9" name="Рисунок 8" descr="DSC_0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3803915" cy="213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046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/>
      </p:pic>
      <p:sp>
        <p:nvSpPr>
          <p:cNvPr id="10" name="Прямоугольник 9"/>
          <p:cNvSpPr/>
          <p:nvPr/>
        </p:nvSpPr>
        <p:spPr>
          <a:xfrm rot="1897687">
            <a:off x="3972475" y="1359112"/>
            <a:ext cx="55234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к светофору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02194" y="2670546"/>
            <a:ext cx="4103907" cy="2308448"/>
          </a:xfrm>
        </p:spPr>
      </p:pic>
      <p:pic>
        <p:nvPicPr>
          <p:cNvPr id="10" name="Содержимое 9" descr="DSC_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700808"/>
            <a:ext cx="3521075" cy="1980605"/>
          </a:xfrm>
        </p:spPr>
      </p:pic>
      <p:sp>
        <p:nvSpPr>
          <p:cNvPr id="8" name="Прямоугольник 7"/>
          <p:cNvSpPr/>
          <p:nvPr/>
        </p:nvSpPr>
        <p:spPr>
          <a:xfrm>
            <a:off x="-180528" y="260648"/>
            <a:ext cx="85097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Создания условие развивающей среды.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DSC_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789040"/>
            <a:ext cx="3931929" cy="2211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ве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44" b="15844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 rot="1894064">
            <a:off x="3970021" y="1246439"/>
            <a:ext cx="5150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429000" cy="20574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Цель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u-RU" sz="20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основ безопасного</a:t>
            </a:r>
            <a:br>
              <a:rPr lang="ru-RU" sz="1400" b="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поведения на дороге, на улице и в транспорте. Закрепить представления детей о том, что </a:t>
            </a:r>
            <a:r>
              <a:rPr lang="ru-RU" sz="1400" b="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 </a:t>
            </a:r>
            <a:r>
              <a:rPr lang="ru-RU" sz="1400" b="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предписанные пешеходам, пассажирам и водителям необходимо четко знать и соблюдать.</a:t>
            </a:r>
            <a:endParaRPr lang="ru-RU" sz="1400" b="0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Задача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правилами дорожного движения, дорожными знаками, сформировать представление о значение светофора и его сигналах.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осторожность, внимательность, самостоятельность и ответственность на дороге.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навыки личной безопасности и чувство самосохранения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_0049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>
            <a:off x="663682" y="1268760"/>
            <a:ext cx="4206240" cy="3978482"/>
          </a:xfrm>
        </p:spPr>
      </p:pic>
      <p:pic>
        <p:nvPicPr>
          <p:cNvPr id="1026" name="Picture 2" descr="C:\Users\User\Desktop\Татьяна Ивановна\наша группа\DS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65303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Содержимое 8" descr="DSC_0045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521075" cy="1980605"/>
          </a:xfrm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0"/>
            <a:ext cx="28803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8957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Экскурсия: Улица нашего поселка</a:t>
            </a:r>
            <a:endParaRPr lang="ru-RU" sz="3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карт д.с\DSC_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5256584" cy="2956829"/>
          </a:xfrm>
          <a:prstGeom prst="rect">
            <a:avLst/>
          </a:prstGeom>
          <a:noFill/>
        </p:spPr>
      </p:pic>
      <p:pic>
        <p:nvPicPr>
          <p:cNvPr id="12" name="Содержимое 11" descr="DSC_0049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1864" r="21864"/>
          <a:stretch>
            <a:fillRect/>
          </a:stretch>
        </p:blipFill>
        <p:spPr>
          <a:xfrm>
            <a:off x="4572000" y="1412776"/>
            <a:ext cx="2913980" cy="2914641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_0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9015" y="2581425"/>
            <a:ext cx="4025679" cy="2264445"/>
          </a:xfrm>
        </p:spPr>
      </p:pic>
      <p:pic>
        <p:nvPicPr>
          <p:cNvPr id="8" name="Содержимое 7" descr="DSC_0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95861" y="2592973"/>
            <a:ext cx="4078457" cy="2294132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188640"/>
            <a:ext cx="57011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среда по правилам дорожного движения.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Развивать умения детей различать дорожные знаки.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SC_00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>
            <a:off x="827584" y="1052736"/>
            <a:ext cx="4206240" cy="4206240"/>
          </a:xfrm>
        </p:spPr>
      </p:pic>
      <p:sp>
        <p:nvSpPr>
          <p:cNvPr id="8" name="Прямоугольник 7"/>
          <p:cNvSpPr/>
          <p:nvPr/>
        </p:nvSpPr>
        <p:spPr>
          <a:xfrm>
            <a:off x="4932040" y="1484784"/>
            <a:ext cx="4211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Д/игра «Дорожное лото»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816000" cy="2146501"/>
          </a:xfrm>
        </p:spPr>
      </p:pic>
      <p:pic>
        <p:nvPicPr>
          <p:cNvPr id="10" name="Содержимое 9" descr="DSC_00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005064"/>
            <a:ext cx="3780000" cy="2126251"/>
          </a:xfrm>
        </p:spPr>
      </p:pic>
      <p:sp>
        <p:nvSpPr>
          <p:cNvPr id="8" name="Прямоугольник 7"/>
          <p:cNvSpPr/>
          <p:nvPr/>
        </p:nvSpPr>
        <p:spPr>
          <a:xfrm>
            <a:off x="882424" y="332656"/>
            <a:ext cx="6455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Д/игра «Д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орожная азбука».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Стихи</a:t>
            </a:r>
            <a:r>
              <a:rPr lang="en-US" sz="20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Загадки;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Поговорки;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Д/игры;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П/игры;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Физ. Минутки.</a:t>
            </a:r>
            <a:endParaRPr lang="ru-RU" sz="2000" dirty="0"/>
          </a:p>
        </p:txBody>
      </p:sp>
      <p:pic>
        <p:nvPicPr>
          <p:cNvPr id="9" name="Рисунок 8" descr="DSC_00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 rot="10800000">
            <a:off x="663682" y="1041002"/>
            <a:ext cx="4206240" cy="4206240"/>
          </a:xfrm>
        </p:spPr>
      </p:pic>
      <p:sp>
        <p:nvSpPr>
          <p:cNvPr id="8" name="Прямоугольник 7"/>
          <p:cNvSpPr/>
          <p:nvPr/>
        </p:nvSpPr>
        <p:spPr>
          <a:xfrm>
            <a:off x="4932040" y="1556792"/>
            <a:ext cx="421196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Лэпбук «Правила ПДД»</a:t>
            </a:r>
            <a:endParaRPr lang="ru-RU" sz="3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0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 rot="1919969">
            <a:off x="4291575" y="2046819"/>
            <a:ext cx="5070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о правилах дорожного движения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59"/>
            <a:ext cx="4392488" cy="2470775"/>
          </a:xfrm>
        </p:spPr>
      </p:pic>
      <p:pic>
        <p:nvPicPr>
          <p:cNvPr id="10" name="Содержимое 9" descr="DSC_00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87824" y="4063570"/>
            <a:ext cx="4313163" cy="2426155"/>
          </a:xfrm>
        </p:spPr>
      </p:pic>
      <p:sp>
        <p:nvSpPr>
          <p:cNvPr id="8" name="Прямоугольник 7"/>
          <p:cNvSpPr/>
          <p:nvPr/>
        </p:nvSpPr>
        <p:spPr>
          <a:xfrm>
            <a:off x="581438" y="404664"/>
            <a:ext cx="71256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Д/игра «Собери картинку»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141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Муниципальное бюджетное  дошкольное  образовательное учреждение  Курагинский д/с №1 «Красная шапочка»</vt:lpstr>
      <vt:lpstr>Цель:  Формирование у детей дошкольного возраста основ безопасного поведения на дороге, на улице и в транспорте. Закрепить представления детей о том, что правила  предписанные пешеходам, пассажирам и водителям необходимо четко знать и соблюдать.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дошкольно-образовательно учереждение Курагинский д/с №1 «Красная шапочка»</dc:title>
  <dc:creator>User</dc:creator>
  <cp:lastModifiedBy>User</cp:lastModifiedBy>
  <cp:revision>17</cp:revision>
  <dcterms:created xsi:type="dcterms:W3CDTF">2017-12-09T13:44:50Z</dcterms:created>
  <dcterms:modified xsi:type="dcterms:W3CDTF">2017-12-10T13:52:35Z</dcterms:modified>
</cp:coreProperties>
</file>